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7" r:id="rId5"/>
    <p:sldId id="260" r:id="rId6"/>
    <p:sldId id="30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10.4</a:t>
            </a:r>
            <a:r>
              <a:rPr lang="zh-CN" altLang="zh-CN" dirty="0" smtClean="0"/>
              <a:t>　飞出地球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10.4</a:t>
            </a:r>
            <a:r>
              <a:rPr lang="zh-CN" altLang="zh-CN" dirty="0"/>
              <a:t>　飞出地球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505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以希腊天文学家托勒密为代表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地球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是宇宙的中心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其他天体以地球为中心不停运动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这种观点就是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地心说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认为宇宙的中心是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奥林匹斯山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万有引力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关于万有引力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离地球越远的星球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它对地球的万有引力越小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质量越大的星球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它对地球的万有引力越大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星球对地球的引力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既与星球距地球的距离有关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又与星球的质量有关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距离太近的两个物体间不存在万有引力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1316" y="14596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423055" y="17874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589006" y="1878142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584755" y="2207415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513006" y="28011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72355" y="452835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2413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哥白尼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等科学家发动了天文学领域的一场革命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牛顿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创立了万有引力理论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为天体研究奠定了科学研究基础。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最终战胜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这个历史发展过程说明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宇宙是无限的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在某些特定的时空条件下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人的认识是有限的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人的意识具有能动性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最终能够正确地反映客观世界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前人的认识总会被后人推翻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人不能获得正确的认识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人对世界的认识具有局限性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需要不断发展和深化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9362" y="1516897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785111" y="1846170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38516" y="19563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30255" y="22841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634634" y="240952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59980" y="901598"/>
            <a:ext cx="11579772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认为地球是宇宙的中心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太阳、月亮及其他行星绕地球转动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对行星的描述比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更简单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且能解释很多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无法解释的现象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天王星的运行轨道偏离根据万有引力计算的轨道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是由于天王星受到地球的引力作用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都是错误的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下列关于三种宇宙速度的说法正确的是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第一宇宙速度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=7.9 km/s,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第二宇宙速度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=11.2 km/s,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则人造卫星绕地球在圆轨道上运行时的速度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长征二号丙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运载火箭成功将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遥感三十号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”01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组卫星发射升空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其发射速度大于第三宇宙速度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第三宇宙速度是在地面附近的物体挣脱地球引力束缚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成为绕太阳运行的人造卫星的最大运行速度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第一宇宙速度是人造地球卫星绕地球做圆周运动的最大运行速度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2278" y="105485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55539" y="32223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31147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7921"/>
            <a:ext cx="11430000" cy="2692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牛顿曾研究过这样一个问题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他发现人掷出去的石头总会偏离掷出的方向而落回地面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于是牛顿提出了一个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的设想。如图是他画的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在地球的一座高山上架起一只水平大炮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以不同的速度将炮弹平射出去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射出速度越大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炮弹落地点就离山脚越远。他推想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当炮弹射出的速度足够大时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炮弹将会如何运动呢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牛顿通过科学的推理得出了一个重要的结论。这就是著名的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牛顿大炮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故事中牛顿实际上也用到了理想实验的研究方法。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S174.EPS" descr="id:21474932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59907" y="3630581"/>
            <a:ext cx="2692532" cy="299023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44405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牛顿在研究中基于的可靠事实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掷出去的石头总会偏离掷出的方向而落回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根据以上资料和牛顿的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推测牛顿当年的重要结论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抛出物体的速度足够大时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物体将离开地球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绕地球旋转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做圆周运动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牛顿当年的推测已变成了现实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人们应用他的推论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利用现代科技制成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人造卫星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4546" y="2534362"/>
            <a:ext cx="651429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16988" y="2854959"/>
            <a:ext cx="651429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1257" y="3419583"/>
            <a:ext cx="920105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3699" y="3740180"/>
            <a:ext cx="920105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470977" y="3848312"/>
            <a:ext cx="1188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0462716" y="4176113"/>
            <a:ext cx="11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1308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20</TotalTime>
  <Words>400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10.4　飞出地球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2019-12-17T08:22:02Z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